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951483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929276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358201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878459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404058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23155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904629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84875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259348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275817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543445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06FE9-EFE2-4B1F-BCB2-DC7D168532E7}" type="datetimeFigureOut">
              <a:rPr lang="" smtClean="0"/>
              <a:t>26/01/2022</a:t>
            </a:fld>
            <a:endParaRPr lang="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E93A5-4E1D-4590-A654-F612B39C1C38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339513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1219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661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12192000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676400"/>
            <a:ext cx="1219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09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Akbar Kazimov</dc:creator>
  <cp:lastModifiedBy>Akbar Kazimov</cp:lastModifiedBy>
  <cp:revision>1</cp:revision>
  <dcterms:created xsi:type="dcterms:W3CDTF">2022-01-26T10:29:47Z</dcterms:created>
  <dcterms:modified xsi:type="dcterms:W3CDTF">2022-01-26T10:30:06Z</dcterms:modified>
</cp:coreProperties>
</file>